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8244"/>
    <a:srgbClr val="66CCFF"/>
    <a:srgbClr val="FF66FF"/>
    <a:srgbClr val="CC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696" y="18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E2A96CE-36EC-4A86-9F48-D36722DF3E9C}" type="datetimeFigureOut">
              <a:rPr lang="en-AU" smtClean="0"/>
              <a:t>14/08/2013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8BC1426-6D7C-4540-AC96-909B0AE273F3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96CE-36EC-4A86-9F48-D36722DF3E9C}" type="datetimeFigureOut">
              <a:rPr lang="en-AU" smtClean="0"/>
              <a:t>14/08/2013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1426-6D7C-4540-AC96-909B0AE273F3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96CE-36EC-4A86-9F48-D36722DF3E9C}" type="datetimeFigureOut">
              <a:rPr lang="en-AU" smtClean="0"/>
              <a:t>14/08/2013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1426-6D7C-4540-AC96-909B0AE273F3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96CE-36EC-4A86-9F48-D36722DF3E9C}" type="datetimeFigureOut">
              <a:rPr lang="en-AU" smtClean="0"/>
              <a:t>14/08/2013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1426-6D7C-4540-AC96-909B0AE273F3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96CE-36EC-4A86-9F48-D36722DF3E9C}" type="datetimeFigureOut">
              <a:rPr lang="en-AU" smtClean="0"/>
              <a:t>14/08/2013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1426-6D7C-4540-AC96-909B0AE273F3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96CE-36EC-4A86-9F48-D36722DF3E9C}" type="datetimeFigureOut">
              <a:rPr lang="en-AU" smtClean="0"/>
              <a:t>14/08/2013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1426-6D7C-4540-AC96-909B0AE273F3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96CE-36EC-4A86-9F48-D36722DF3E9C}" type="datetimeFigureOut">
              <a:rPr lang="en-AU" smtClean="0"/>
              <a:t>14/08/2013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1426-6D7C-4540-AC96-909B0AE273F3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96CE-36EC-4A86-9F48-D36722DF3E9C}" type="datetimeFigureOut">
              <a:rPr lang="en-AU" smtClean="0"/>
              <a:t>14/08/2013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1426-6D7C-4540-AC96-909B0AE273F3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96CE-36EC-4A86-9F48-D36722DF3E9C}" type="datetimeFigureOut">
              <a:rPr lang="en-AU" smtClean="0"/>
              <a:t>14/08/2013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1426-6D7C-4540-AC96-909B0AE273F3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96CE-36EC-4A86-9F48-D36722DF3E9C}" type="datetimeFigureOut">
              <a:rPr lang="en-AU" smtClean="0"/>
              <a:t>14/08/2013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1426-6D7C-4540-AC96-909B0AE273F3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96CE-36EC-4A86-9F48-D36722DF3E9C}" type="datetimeFigureOut">
              <a:rPr lang="en-AU" smtClean="0"/>
              <a:t>14/08/2013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1426-6D7C-4540-AC96-909B0AE273F3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E2A96CE-36EC-4A86-9F48-D36722DF3E9C}" type="datetimeFigureOut">
              <a:rPr lang="en-AU" smtClean="0"/>
              <a:t>14/08/2013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8BC1426-6D7C-4540-AC96-909B0AE273F3}" type="slidenum">
              <a:rPr lang="en-AU" smtClean="0"/>
              <a:t>‹#›</a:t>
            </a:fld>
            <a:endParaRPr lang="en-A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74493" y="3031356"/>
            <a:ext cx="4847038" cy="1058135"/>
          </a:xfrm>
        </p:spPr>
        <p:txBody>
          <a:bodyPr/>
          <a:lstStyle/>
          <a:p>
            <a:r>
              <a:rPr lang="en-AU" dirty="0" smtClean="0"/>
              <a:t>How to do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33039" y="4146003"/>
            <a:ext cx="4836456" cy="1663463"/>
          </a:xfrm>
        </p:spPr>
        <p:txBody>
          <a:bodyPr>
            <a:normAutofit/>
          </a:bodyPr>
          <a:lstStyle/>
          <a:p>
            <a:r>
              <a:rPr lang="en-AU" sz="4800" dirty="0"/>
              <a:t>a</a:t>
            </a:r>
            <a:r>
              <a:rPr lang="en-AU" sz="4800" dirty="0" smtClean="0"/>
              <a:t>n Oral Book Review</a:t>
            </a:r>
            <a:endParaRPr lang="en-AU" sz="4800" dirty="0"/>
          </a:p>
        </p:txBody>
      </p:sp>
      <p:pic>
        <p:nvPicPr>
          <p:cNvPr id="1026" name="Picture 2" descr="C:\Users\rhopson\AppData\Local\Microsoft\Windows\Temporary Internet Files\Content.IE5\946222C1\MC9003656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1526134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260648" y="1268760"/>
            <a:ext cx="8041440" cy="1008112"/>
          </a:xfrm>
        </p:spPr>
        <p:txBody>
          <a:bodyPr/>
          <a:lstStyle/>
          <a:p>
            <a:r>
              <a:rPr lang="en-AU" sz="4800" dirty="0" smtClean="0"/>
              <a:t>An Introduction</a:t>
            </a:r>
            <a:endParaRPr lang="en-AU" sz="4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187624" y="3933056"/>
            <a:ext cx="6705600" cy="2232248"/>
          </a:xfrm>
        </p:spPr>
        <p:txBody>
          <a:bodyPr>
            <a:normAutofit/>
          </a:bodyPr>
          <a:lstStyle/>
          <a:p>
            <a:r>
              <a:rPr lang="en-AU" sz="2800" dirty="0" smtClean="0"/>
              <a:t>What is the Title of the book?</a:t>
            </a:r>
          </a:p>
          <a:p>
            <a:r>
              <a:rPr lang="en-AU" sz="2800" dirty="0" smtClean="0"/>
              <a:t>Who is the Author?</a:t>
            </a:r>
          </a:p>
          <a:p>
            <a:r>
              <a:rPr lang="en-AU" sz="2800" dirty="0" smtClean="0"/>
              <a:t>Who is the Illustrator?</a:t>
            </a: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369">
            <a:off x="5513141" y="1027828"/>
            <a:ext cx="3036888" cy="234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0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970"/>
            <a:ext cx="3008313" cy="1224136"/>
          </a:xfrm>
        </p:spPr>
        <p:txBody>
          <a:bodyPr/>
          <a:lstStyle/>
          <a:p>
            <a:r>
              <a:rPr lang="en-AU" sz="8000" dirty="0" smtClean="0"/>
              <a:t>Genre</a:t>
            </a:r>
            <a:endParaRPr lang="en-AU" sz="8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49" y="835025"/>
            <a:ext cx="3863578" cy="515143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3008313" cy="5256584"/>
          </a:xfrm>
        </p:spPr>
        <p:txBody>
          <a:bodyPr>
            <a:normAutofit lnSpcReduction="10000"/>
          </a:bodyPr>
          <a:lstStyle/>
          <a:p>
            <a:r>
              <a:rPr lang="en-AU" sz="2400" dirty="0" smtClean="0">
                <a:solidFill>
                  <a:srgbClr val="FFC000"/>
                </a:solidFill>
              </a:rPr>
              <a:t>Drama</a:t>
            </a:r>
            <a:r>
              <a:rPr lang="en-AU" sz="2400" dirty="0" smtClean="0"/>
              <a:t>        </a:t>
            </a:r>
            <a:r>
              <a:rPr lang="en-AU" sz="2400" dirty="0" smtClean="0">
                <a:latin typeface="Chiller" pitchFamily="82" charset="0"/>
              </a:rPr>
              <a:t> </a:t>
            </a:r>
            <a:r>
              <a:rPr lang="en-AU" sz="3900" dirty="0" smtClean="0">
                <a:solidFill>
                  <a:srgbClr val="FF0000"/>
                </a:solidFill>
                <a:latin typeface="Chiller" pitchFamily="82" charset="0"/>
              </a:rPr>
              <a:t>Horror</a:t>
            </a:r>
            <a:r>
              <a:rPr lang="en-AU" sz="3900" dirty="0" smtClean="0">
                <a:latin typeface="Chiller" pitchFamily="82" charset="0"/>
              </a:rPr>
              <a:t> </a:t>
            </a:r>
          </a:p>
          <a:p>
            <a:r>
              <a:rPr lang="en-AU" sz="2400" dirty="0" smtClean="0"/>
              <a:t> </a:t>
            </a:r>
            <a:r>
              <a:rPr lang="en-AU" sz="2400" dirty="0" smtClean="0">
                <a:latin typeface="AR CHRISTY" pitchFamily="2" charset="0"/>
              </a:rPr>
              <a:t> </a:t>
            </a:r>
            <a:r>
              <a:rPr lang="en-AU" sz="2400" dirty="0" smtClean="0">
                <a:solidFill>
                  <a:srgbClr val="92D050"/>
                </a:solidFill>
                <a:latin typeface="AR CHRISTY" pitchFamily="2" charset="0"/>
              </a:rPr>
              <a:t>Science-fiction  </a:t>
            </a:r>
            <a:r>
              <a:rPr lang="en-AU" sz="2400" dirty="0" smtClean="0">
                <a:latin typeface="AR CHRISTY" pitchFamily="2" charset="0"/>
              </a:rPr>
              <a:t> </a:t>
            </a:r>
            <a:r>
              <a:rPr lang="en-AU" sz="4300" dirty="0">
                <a:solidFill>
                  <a:srgbClr val="7030A0"/>
                </a:solidFill>
                <a:latin typeface="Gigi" pitchFamily="82" charset="0"/>
              </a:rPr>
              <a:t>F</a:t>
            </a:r>
            <a:r>
              <a:rPr lang="en-AU" sz="4300" dirty="0" smtClean="0">
                <a:solidFill>
                  <a:srgbClr val="7030A0"/>
                </a:solidFill>
                <a:latin typeface="Gigi" pitchFamily="82" charset="0"/>
              </a:rPr>
              <a:t>antasy </a:t>
            </a:r>
            <a:r>
              <a:rPr lang="en-AU" sz="4300" dirty="0" smtClean="0"/>
              <a:t> </a:t>
            </a:r>
          </a:p>
          <a:p>
            <a:r>
              <a:rPr lang="en-AU" sz="2400" dirty="0" smtClean="0">
                <a:solidFill>
                  <a:srgbClr val="CC3300"/>
                </a:solidFill>
                <a:latin typeface="Freestyle Script" pitchFamily="66" charset="0"/>
              </a:rPr>
              <a:t> </a:t>
            </a:r>
            <a:r>
              <a:rPr lang="en-AU" sz="3500" dirty="0" smtClean="0">
                <a:solidFill>
                  <a:srgbClr val="CC3300"/>
                </a:solidFill>
                <a:latin typeface="Freestyle Script" pitchFamily="66" charset="0"/>
              </a:rPr>
              <a:t>Crime </a:t>
            </a:r>
            <a:r>
              <a:rPr lang="en-AU" sz="35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  <a:cs typeface="Aharoni" pitchFamily="2" charset="-79"/>
              </a:rPr>
              <a:t>Adventure</a:t>
            </a:r>
            <a:r>
              <a:rPr lang="en-AU" sz="3500" dirty="0" smtClean="0">
                <a:latin typeface="Baskerville Old Face" pitchFamily="18" charset="0"/>
                <a:cs typeface="Aharoni" pitchFamily="2" charset="-79"/>
              </a:rPr>
              <a:t> </a:t>
            </a:r>
            <a:r>
              <a:rPr lang="en-AU" sz="3500" dirty="0" smtClean="0"/>
              <a:t>  </a:t>
            </a:r>
          </a:p>
          <a:p>
            <a:r>
              <a:rPr lang="en-AU" sz="3900" dirty="0" smtClean="0">
                <a:solidFill>
                  <a:srgbClr val="FF66FF"/>
                </a:solidFill>
                <a:latin typeface="AR CARTER" pitchFamily="2" charset="0"/>
              </a:rPr>
              <a:t>Mystery</a:t>
            </a:r>
          </a:p>
          <a:p>
            <a:r>
              <a:rPr lang="en-AU" sz="4000" dirty="0" smtClean="0">
                <a:latin typeface="AR CENA" pitchFamily="2" charset="0"/>
              </a:rPr>
              <a:t>  </a:t>
            </a:r>
            <a:r>
              <a:rPr lang="en-AU" sz="4000" dirty="0" smtClean="0">
                <a:solidFill>
                  <a:srgbClr val="66CCFF"/>
                </a:solidFill>
                <a:latin typeface="AR CENA" pitchFamily="2" charset="0"/>
              </a:rPr>
              <a:t> Humorous  </a:t>
            </a:r>
          </a:p>
          <a:p>
            <a:r>
              <a:rPr lang="en-AU" sz="2400" dirty="0" smtClean="0">
                <a:latin typeface="AR HERMANN" pitchFamily="2" charset="0"/>
              </a:rPr>
              <a:t> </a:t>
            </a:r>
            <a:r>
              <a:rPr lang="en-AU" sz="2400" dirty="0" smtClean="0">
                <a:solidFill>
                  <a:srgbClr val="8E8244"/>
                </a:solidFill>
                <a:latin typeface="AR HERMANN" pitchFamily="2" charset="0"/>
              </a:rPr>
              <a:t>Animal -fiction </a:t>
            </a:r>
            <a:r>
              <a:rPr lang="en-AU" sz="2400" dirty="0" smtClean="0">
                <a:solidFill>
                  <a:srgbClr val="FF0000"/>
                </a:solidFill>
                <a:latin typeface="Impact" pitchFamily="34" charset="0"/>
              </a:rPr>
              <a:t>SPORT</a:t>
            </a:r>
          </a:p>
          <a:p>
            <a:r>
              <a:rPr lang="en-AU" sz="2400" dirty="0" smtClean="0">
                <a:solidFill>
                  <a:srgbClr val="FFFF00"/>
                </a:solidFill>
              </a:rPr>
              <a:t> </a:t>
            </a:r>
            <a:r>
              <a:rPr lang="en-AU" sz="2400" dirty="0" smtClean="0">
                <a:solidFill>
                  <a:srgbClr val="FFFF00"/>
                </a:solidFill>
                <a:latin typeface="Castellar" pitchFamily="18" charset="0"/>
              </a:rPr>
              <a:t>Historical-fiction</a:t>
            </a:r>
          </a:p>
          <a:p>
            <a:r>
              <a:rPr lang="en-AU" sz="2400" dirty="0" smtClean="0">
                <a:solidFill>
                  <a:srgbClr val="00B050"/>
                </a:solidFill>
                <a:latin typeface="AR BONNIE" pitchFamily="2" charset="0"/>
              </a:rPr>
              <a:t>   Family and relationships   </a:t>
            </a:r>
            <a:endParaRPr lang="en-AU" sz="2400" dirty="0">
              <a:solidFill>
                <a:srgbClr val="00B050"/>
              </a:solidFill>
              <a:latin typeface="AR BONNI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3501008"/>
            <a:ext cx="8041440" cy="719865"/>
          </a:xfrm>
        </p:spPr>
        <p:txBody>
          <a:bodyPr/>
          <a:lstStyle/>
          <a:p>
            <a:r>
              <a:rPr lang="en-AU" dirty="0" smtClean="0"/>
              <a:t>The Plot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219200" y="4437112"/>
            <a:ext cx="6705600" cy="2016224"/>
          </a:xfrm>
        </p:spPr>
        <p:txBody>
          <a:bodyPr>
            <a:normAutofit/>
          </a:bodyPr>
          <a:lstStyle/>
          <a:p>
            <a:r>
              <a:rPr lang="en-AU" sz="2400" dirty="0" smtClean="0"/>
              <a:t>What is the story about?</a:t>
            </a:r>
          </a:p>
          <a:p>
            <a:r>
              <a:rPr lang="en-AU" sz="2400" dirty="0" smtClean="0"/>
              <a:t>A brief description without giving away the ending</a:t>
            </a:r>
          </a:p>
          <a:p>
            <a:pPr marL="342900" indent="-342900">
              <a:buFont typeface="Arial" charset="0"/>
              <a:buChar char="•"/>
            </a:pPr>
            <a:endParaRPr lang="en-AU" sz="2400" dirty="0" smtClean="0"/>
          </a:p>
          <a:p>
            <a:pPr marL="342900" indent="-342900">
              <a:buFont typeface="Arial" charset="0"/>
              <a:buChar char="•"/>
            </a:pPr>
            <a:endParaRPr lang="en-AU" sz="2400" dirty="0" smtClean="0"/>
          </a:p>
        </p:txBody>
      </p:sp>
      <p:pic>
        <p:nvPicPr>
          <p:cNvPr id="2053" name="Picture 5" descr="C:\Users\dave\AppData\Local\Microsoft\Windows\Temporary Internet Files\Content.IE5\45XHK73U\MC9002502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86521"/>
            <a:ext cx="2232248" cy="25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041440" cy="719865"/>
          </a:xfrm>
        </p:spPr>
        <p:txBody>
          <a:bodyPr/>
          <a:lstStyle/>
          <a:p>
            <a:r>
              <a:rPr lang="en-AU" dirty="0"/>
              <a:t>The Setting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7624" y="4149080"/>
            <a:ext cx="6705600" cy="2160240"/>
          </a:xfrm>
        </p:spPr>
        <p:txBody>
          <a:bodyPr>
            <a:normAutofit fontScale="92500"/>
          </a:bodyPr>
          <a:lstStyle/>
          <a:p>
            <a:r>
              <a:rPr lang="en-AU" sz="2400" dirty="0"/>
              <a:t>Where does the story take place? </a:t>
            </a:r>
            <a:endParaRPr lang="en-AU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/>
              <a:t>What period of time? </a:t>
            </a:r>
            <a:r>
              <a:rPr lang="en-AU" sz="2400" dirty="0" smtClean="0"/>
              <a:t>(Pre-historic</a:t>
            </a:r>
            <a:r>
              <a:rPr lang="en-AU" sz="2400" dirty="0" smtClean="0"/>
              <a:t>, Ancient, Medieval, </a:t>
            </a:r>
            <a:r>
              <a:rPr lang="en-AU" sz="2400" dirty="0" smtClean="0"/>
              <a:t>Modern-</a:t>
            </a:r>
            <a:r>
              <a:rPr lang="en-AU" sz="2400" dirty="0" smtClean="0"/>
              <a:t>Contempary</a:t>
            </a:r>
            <a:r>
              <a:rPr lang="en-AU" sz="2400" dirty="0" smtClean="0"/>
              <a:t>, Future)</a:t>
            </a:r>
            <a:endParaRPr lang="en-AU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/>
              <a:t>Where does the story take place? </a:t>
            </a:r>
          </a:p>
          <a:p>
            <a:r>
              <a:rPr lang="en-AU" sz="2400" dirty="0" smtClean="0"/>
              <a:t>Country, Town, Village, Schoolyard, Castle, City, Beach</a:t>
            </a:r>
          </a:p>
          <a:p>
            <a:pPr marL="285750" indent="-285750">
              <a:buFont typeface="Arial" charset="0"/>
              <a:buChar char="•"/>
            </a:pP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r="8980"/>
          <a:stretch>
            <a:fillRect/>
          </a:stretch>
        </p:blipFill>
        <p:spPr bwMode="auto">
          <a:xfrm rot="-60000">
            <a:off x="2123124" y="604440"/>
            <a:ext cx="3726123" cy="279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041440" cy="719865"/>
          </a:xfrm>
        </p:spPr>
        <p:txBody>
          <a:bodyPr/>
          <a:lstStyle/>
          <a:p>
            <a:r>
              <a:rPr lang="en-AU" dirty="0"/>
              <a:t>The Characters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7624" y="4005064"/>
            <a:ext cx="6705600" cy="2304256"/>
          </a:xfrm>
        </p:spPr>
        <p:txBody>
          <a:bodyPr>
            <a:normAutofit/>
          </a:bodyPr>
          <a:lstStyle/>
          <a:p>
            <a:r>
              <a:rPr lang="en-AU" sz="2400" dirty="0" smtClean="0"/>
              <a:t>Who </a:t>
            </a:r>
            <a:r>
              <a:rPr lang="en-AU" sz="2400" dirty="0"/>
              <a:t>are the main Characters</a:t>
            </a:r>
            <a:r>
              <a:rPr lang="en-AU" sz="2400" dirty="0" smtClean="0"/>
              <a:t>?</a:t>
            </a:r>
          </a:p>
          <a:p>
            <a:pPr marL="342900" indent="-342900">
              <a:buFont typeface="Arial" charset="0"/>
              <a:buChar char="•"/>
            </a:pPr>
            <a:r>
              <a:rPr lang="en-AU" sz="2400" dirty="0"/>
              <a:t>Name, description</a:t>
            </a:r>
          </a:p>
          <a:p>
            <a:pPr marL="342900" indent="-342900">
              <a:buFont typeface="Arial" charset="0"/>
              <a:buChar char="•"/>
            </a:pPr>
            <a:r>
              <a:rPr lang="en-AU" sz="2400" dirty="0"/>
              <a:t>Personality traits</a:t>
            </a:r>
          </a:p>
          <a:p>
            <a:pPr marL="342900" indent="-342900">
              <a:buFont typeface="Arial" charset="0"/>
              <a:buChar char="•"/>
            </a:pPr>
            <a:r>
              <a:rPr lang="en-AU" sz="2400" dirty="0"/>
              <a:t>Examples from the text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7" b="8347"/>
          <a:stretch>
            <a:fillRect/>
          </a:stretch>
        </p:blipFill>
        <p:spPr bwMode="auto">
          <a:xfrm rot="-60000">
            <a:off x="3079160" y="646576"/>
            <a:ext cx="2986194" cy="22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1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041440" cy="1007897"/>
          </a:xfrm>
        </p:spPr>
        <p:txBody>
          <a:bodyPr/>
          <a:lstStyle/>
          <a:p>
            <a:r>
              <a:rPr lang="en-AU" dirty="0" smtClean="0"/>
              <a:t>Your recommendations!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285" y="3650805"/>
            <a:ext cx="8568952" cy="2376264"/>
          </a:xfrm>
        </p:spPr>
        <p:txBody>
          <a:bodyPr>
            <a:normAutofit fontScale="92500" lnSpcReduction="20000"/>
          </a:bodyPr>
          <a:lstStyle/>
          <a:p>
            <a:r>
              <a:rPr lang="en-AU" sz="2400" dirty="0" smtClean="0"/>
              <a:t>Did you enjoy the book? Why or Why not?</a:t>
            </a:r>
          </a:p>
          <a:p>
            <a:r>
              <a:rPr lang="en-AU" sz="2400" dirty="0" smtClean="0"/>
              <a:t>Has the author written other books that you know of or have enjoyed reading?</a:t>
            </a:r>
          </a:p>
          <a:p>
            <a:r>
              <a:rPr lang="en-AU" sz="2400" dirty="0" smtClean="0"/>
              <a:t>Is it part of a series?</a:t>
            </a:r>
          </a:p>
          <a:p>
            <a:r>
              <a:rPr lang="en-AU" sz="2400" dirty="0" smtClean="0"/>
              <a:t>Who do you think would also enjoy reading this book?</a:t>
            </a:r>
          </a:p>
          <a:p>
            <a:r>
              <a:rPr lang="en-AU" sz="2400" dirty="0" smtClean="0"/>
              <a:t>What age and interest group?</a:t>
            </a:r>
          </a:p>
          <a:p>
            <a:r>
              <a:rPr lang="en-AU" sz="2400" dirty="0" smtClean="0"/>
              <a:t>What rating would you give the book?</a:t>
            </a:r>
          </a:p>
          <a:p>
            <a:endParaRPr lang="en-AU" dirty="0"/>
          </a:p>
        </p:txBody>
      </p:sp>
      <p:sp>
        <p:nvSpPr>
          <p:cNvPr id="5" name="5-Point Star 4"/>
          <p:cNvSpPr/>
          <p:nvPr/>
        </p:nvSpPr>
        <p:spPr>
          <a:xfrm>
            <a:off x="3491880" y="6013379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5-Point Star 5"/>
          <p:cNvSpPr/>
          <p:nvPr/>
        </p:nvSpPr>
        <p:spPr>
          <a:xfrm>
            <a:off x="3932312" y="6013379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5-Point Star 6"/>
          <p:cNvSpPr/>
          <p:nvPr/>
        </p:nvSpPr>
        <p:spPr>
          <a:xfrm>
            <a:off x="4434745" y="5994584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5-Point Star 7"/>
          <p:cNvSpPr/>
          <p:nvPr/>
        </p:nvSpPr>
        <p:spPr>
          <a:xfrm>
            <a:off x="4932040" y="6016362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5-Point Star 8"/>
          <p:cNvSpPr/>
          <p:nvPr/>
        </p:nvSpPr>
        <p:spPr>
          <a:xfrm>
            <a:off x="5390660" y="5994584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074" name="Picture 2" descr="C:\Users\dave\AppData\Local\Microsoft\Windows\Temporary Internet Files\Content.IE5\C5URVMXJ\MC900434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21" y="1412776"/>
            <a:ext cx="1989359" cy="223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How to do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An Introduction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Genre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The Plot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The Setting 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The Characters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Your recommendations!&amp;quot;&quot;/&gt;&lt;property id=&quot;20307&quot; value=&quot;25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88</TotalTime>
  <Words>189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Sketchbook</vt:lpstr>
      <vt:lpstr>How to do</vt:lpstr>
      <vt:lpstr>An Introduction</vt:lpstr>
      <vt:lpstr>Genre</vt:lpstr>
      <vt:lpstr>The Plot</vt:lpstr>
      <vt:lpstr>The Setting </vt:lpstr>
      <vt:lpstr>The Characters</vt:lpstr>
      <vt:lpstr>Your recommendations!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Book Review</dc:title>
  <dc:creator>Bec</dc:creator>
  <cp:lastModifiedBy>Hopson, Rebecca</cp:lastModifiedBy>
  <cp:revision>10</cp:revision>
  <dcterms:created xsi:type="dcterms:W3CDTF">2013-02-01T07:03:39Z</dcterms:created>
  <dcterms:modified xsi:type="dcterms:W3CDTF">2013-08-14T00:36:05Z</dcterms:modified>
</cp:coreProperties>
</file>